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0" r:id="rId2"/>
    <p:sldId id="258" r:id="rId3"/>
    <p:sldId id="283" r:id="rId4"/>
    <p:sldId id="262" r:id="rId5"/>
    <p:sldId id="261" r:id="rId6"/>
    <p:sldId id="263" r:id="rId7"/>
    <p:sldId id="264" r:id="rId8"/>
    <p:sldId id="284" r:id="rId9"/>
    <p:sldId id="266" r:id="rId10"/>
  </p:sldIdLst>
  <p:sldSz cx="9144000" cy="5143500" type="screen16x9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gb2312"/>
  <p:clrMru>
    <a:srgbClr val="CC3300"/>
    <a:srgbClr val="FFE181"/>
    <a:srgbClr val="99FF33"/>
    <a:srgbClr val="99CC00"/>
    <a:srgbClr val="D6F38D"/>
    <a:srgbClr val="FF00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1447" autoAdjust="0"/>
  </p:normalViewPr>
  <p:slideViewPr>
    <p:cSldViewPr>
      <p:cViewPr varScale="1">
        <p:scale>
          <a:sx n="71" d="100"/>
          <a:sy n="71" d="100"/>
        </p:scale>
        <p:origin x="-1272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4AFD4-6C4F-470B-8200-3A1C08D18F00}" type="datetimeFigureOut">
              <a:rPr lang="zh-CN" altLang="en-US" smtClean="0"/>
              <a:pPr/>
              <a:t>2015/6/13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9224A-FF21-4548-A1C2-249A868055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Mode=</a:t>
            </a:r>
            <a:r>
              <a:rPr lang="en-US" altLang="zh-CN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canvas_neglect_back</a:t>
            </a:r>
            <a:r>
              <a:rPr lang="en-US" altLang="zh-CN" dirty="0" smtClean="0"/>
              <a:t>;</a:t>
            </a:r>
            <a:r>
              <a:rPr lang="en-US" altLang="zh-CN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zh-CN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pptcolor</a:t>
            </a:r>
            <a:r>
              <a:rPr lang="en-US" altLang="zh-CN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=0x558ed5;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9224A-FF21-4548-A1C2-249A86805567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9224A-FF21-4548-A1C2-249A86805567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9224A-FF21-4548-A1C2-249A86805567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B20-9526-4B64-BB77-13109AB2DCA9}" type="datetimeFigureOut">
              <a:rPr lang="zh-CN" altLang="en-US" smtClean="0"/>
              <a:pPr/>
              <a:t>2015/6/13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7C21-0558-4D8C-8297-E16CDECC416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B20-9526-4B64-BB77-13109AB2DCA9}" type="datetimeFigureOut">
              <a:rPr lang="zh-CN" altLang="en-US" smtClean="0"/>
              <a:pPr/>
              <a:t>2015/6/13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7C21-0558-4D8C-8297-E16CDECC416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B20-9526-4B64-BB77-13109AB2DCA9}" type="datetimeFigureOut">
              <a:rPr lang="zh-CN" altLang="en-US" smtClean="0"/>
              <a:pPr/>
              <a:t>2015/6/13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7C21-0558-4D8C-8297-E16CDECC416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B20-9526-4B64-BB77-13109AB2DCA9}" type="datetimeFigureOut">
              <a:rPr lang="zh-CN" altLang="en-US" smtClean="0"/>
              <a:pPr/>
              <a:t>2015/6/13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7C21-0558-4D8C-8297-E16CDECC416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B20-9526-4B64-BB77-13109AB2DCA9}" type="datetimeFigureOut">
              <a:rPr lang="zh-CN" altLang="en-US" smtClean="0"/>
              <a:pPr/>
              <a:t>2015/6/13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7C21-0558-4D8C-8297-E16CDECC416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B20-9526-4B64-BB77-13109AB2DCA9}" type="datetimeFigureOut">
              <a:rPr lang="zh-CN" altLang="en-US" smtClean="0"/>
              <a:pPr/>
              <a:t>2015/6/13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7C21-0558-4D8C-8297-E16CDECC416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B20-9526-4B64-BB77-13109AB2DCA9}" type="datetimeFigureOut">
              <a:rPr lang="zh-CN" altLang="en-US" smtClean="0"/>
              <a:pPr/>
              <a:t>2015/6/13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7C21-0558-4D8C-8297-E16CDECC416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B20-9526-4B64-BB77-13109AB2DCA9}" type="datetimeFigureOut">
              <a:rPr lang="zh-CN" altLang="en-US" smtClean="0"/>
              <a:pPr/>
              <a:t>2015/6/13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7C21-0558-4D8C-8297-E16CDECC416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B20-9526-4B64-BB77-13109AB2DCA9}" type="datetimeFigureOut">
              <a:rPr lang="zh-CN" altLang="en-US" smtClean="0"/>
              <a:pPr/>
              <a:t>2015/6/13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7C21-0558-4D8C-8297-E16CDECC416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B20-9526-4B64-BB77-13109AB2DCA9}" type="datetimeFigureOut">
              <a:rPr lang="zh-CN" altLang="en-US" smtClean="0"/>
              <a:pPr/>
              <a:t>2015/6/13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7C21-0558-4D8C-8297-E16CDECC416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B20-9526-4B64-BB77-13109AB2DCA9}" type="datetimeFigureOut">
              <a:rPr lang="zh-CN" altLang="en-US" smtClean="0"/>
              <a:pPr/>
              <a:t>2015/6/13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7C21-0558-4D8C-8297-E16CDECC416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E9B20-9526-4B64-BB77-13109AB2DCA9}" type="datetimeFigureOut">
              <a:rPr lang="zh-CN" altLang="en-US" smtClean="0"/>
              <a:pPr/>
              <a:t>2015/6/13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67C21-0558-4D8C-8297-E16CDECC416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idu.com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ts2.whytouch.com/" TargetMode="Externa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hlinkClick r:id="rId3" action="ppaction://hlinksldjump"/>
          </p:cNvPr>
          <p:cNvSpPr/>
          <p:nvPr/>
        </p:nvSpPr>
        <p:spPr>
          <a:xfrm>
            <a:off x="4143372" y="1857370"/>
            <a:ext cx="1728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 smtClean="0">
              <a:solidFill>
                <a:schemeClr val="tx1"/>
              </a:solidFill>
            </a:endParaRPr>
          </a:p>
        </p:txBody>
      </p:sp>
      <p:sp>
        <p:nvSpPr>
          <p:cNvPr id="3" name="矩形 2">
            <a:hlinkClick r:id="rId4" action="ppaction://hlinksldjump"/>
          </p:cNvPr>
          <p:cNvSpPr/>
          <p:nvPr/>
        </p:nvSpPr>
        <p:spPr>
          <a:xfrm rot="4320000">
            <a:off x="2651254" y="485896"/>
            <a:ext cx="1728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 smtClean="0">
              <a:solidFill>
                <a:schemeClr val="tx1"/>
              </a:solidFill>
            </a:endParaRPr>
          </a:p>
        </p:txBody>
      </p:sp>
      <p:sp>
        <p:nvSpPr>
          <p:cNvPr id="4" name="矩形 3">
            <a:hlinkClick r:id="rId5" action="ppaction://hlinksldjump"/>
          </p:cNvPr>
          <p:cNvSpPr/>
          <p:nvPr/>
        </p:nvSpPr>
        <p:spPr>
          <a:xfrm rot="8640000">
            <a:off x="5549911" y="415028"/>
            <a:ext cx="1728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 smtClean="0">
              <a:solidFill>
                <a:schemeClr val="tx1"/>
              </a:solidFill>
            </a:endParaRPr>
          </a:p>
        </p:txBody>
      </p:sp>
      <p:sp>
        <p:nvSpPr>
          <p:cNvPr id="5" name="矩形 4">
            <a:hlinkClick r:id="rId6" action="ppaction://hlinksldjump"/>
          </p:cNvPr>
          <p:cNvSpPr/>
          <p:nvPr/>
        </p:nvSpPr>
        <p:spPr>
          <a:xfrm rot="12960000">
            <a:off x="6121414" y="2629588"/>
            <a:ext cx="1728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 smtClean="0">
              <a:solidFill>
                <a:schemeClr val="tx1"/>
              </a:solidFill>
            </a:endParaRPr>
          </a:p>
        </p:txBody>
      </p:sp>
      <p:sp>
        <p:nvSpPr>
          <p:cNvPr id="6" name="矩形 5">
            <a:hlinkClick r:id="rId7" action="ppaction://hlinksldjump"/>
          </p:cNvPr>
          <p:cNvSpPr/>
          <p:nvPr/>
        </p:nvSpPr>
        <p:spPr>
          <a:xfrm rot="17280000">
            <a:off x="4008576" y="3685604"/>
            <a:ext cx="1728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 smtClean="0">
              <a:solidFill>
                <a:schemeClr val="tx1"/>
              </a:solidFill>
            </a:endParaRPr>
          </a:p>
        </p:txBody>
      </p:sp>
      <p:sp>
        <p:nvSpPr>
          <p:cNvPr id="7" name="矩形 6">
            <a:hlinkClick r:id="rId8" action="ppaction://hlinksldjump"/>
          </p:cNvPr>
          <p:cNvSpPr/>
          <p:nvPr/>
        </p:nvSpPr>
        <p:spPr>
          <a:xfrm>
            <a:off x="1928794" y="2571750"/>
            <a:ext cx="1728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 smtClean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14282" y="785800"/>
            <a:ext cx="2643206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>
                <a:solidFill>
                  <a:schemeClr val="bg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Touchshow</a:t>
            </a:r>
            <a:r>
              <a:rPr lang="en-US" altLang="zh-CN" sz="2400" smtClean="0">
                <a:solidFill>
                  <a:schemeClr val="bg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 Introduction</a:t>
            </a:r>
            <a:endParaRPr lang="zh-CN" altLang="en-US" sz="2400" dirty="0" smtClean="0">
              <a:solidFill>
                <a:schemeClr val="bg1"/>
              </a:solidFill>
              <a:latin typeface="Times New Roman" pitchFamily="18" charset="0"/>
              <a:ea typeface="华文中宋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2500312"/>
            <a:ext cx="8215370" cy="20717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zh-CN" sz="3600" dirty="0" smtClean="0">
                <a:solidFill>
                  <a:srgbClr val="FFC000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Slide show tool</a:t>
            </a:r>
            <a:r>
              <a:rPr lang="en-US" altLang="zh-CN" sz="3600" dirty="0" smtClean="0">
                <a:solidFill>
                  <a:schemeClr val="bg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, based on </a:t>
            </a:r>
            <a:r>
              <a:rPr lang="en-US" altLang="zh-CN" sz="3600" dirty="0" smtClean="0">
                <a:solidFill>
                  <a:srgbClr val="92D050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PPT</a:t>
            </a:r>
            <a:r>
              <a:rPr lang="en-US" altLang="zh-CN" sz="3600" dirty="0" smtClean="0">
                <a:solidFill>
                  <a:schemeClr val="bg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 format but show your slides on </a:t>
            </a:r>
            <a:r>
              <a:rPr lang="en-US" altLang="zh-CN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all platforms,</a:t>
            </a:r>
          </a:p>
          <a:p>
            <a:pPr algn="ctr">
              <a:buNone/>
            </a:pPr>
            <a:r>
              <a:rPr lang="en-US" altLang="zh-CN" sz="3600" dirty="0" smtClean="0">
                <a:solidFill>
                  <a:schemeClr val="bg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with many </a:t>
            </a:r>
            <a:r>
              <a:rPr lang="en-US" altLang="zh-C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amazing features</a:t>
            </a:r>
            <a:endParaRPr lang="zh-CN" altLang="en-US" sz="4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ea typeface="华文中宋" pitchFamily="2" charset="-122"/>
              <a:cs typeface="Times New Roman" pitchFamily="18" charset="0"/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571472" y="428610"/>
            <a:ext cx="8215370" cy="121444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What is Touchshow</a:t>
            </a:r>
            <a:endParaRPr kumimoji="0" lang="zh-CN" alt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华文中宋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2"/>
          <p:cNvSpPr txBox="1">
            <a:spLocks/>
          </p:cNvSpPr>
          <p:nvPr/>
        </p:nvSpPr>
        <p:spPr>
          <a:xfrm>
            <a:off x="357158" y="2714626"/>
            <a:ext cx="8501090" cy="857256"/>
          </a:xfrm>
          <a:prstGeom prst="rect">
            <a:avLst/>
          </a:prstGeom>
        </p:spPr>
        <p:txBody>
          <a:bodyPr anchor="ctr" anchorCtr="0">
            <a:normAutofit fontScale="25000" lnSpcReduction="20000"/>
          </a:bodyPr>
          <a:lstStyle/>
          <a:p>
            <a:pPr marL="342900" marR="0" lvl="0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1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Able to convert </a:t>
            </a:r>
            <a:r>
              <a:rPr kumimoji="0" lang="en-US" altLang="zh-CN" sz="11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ppt</a:t>
            </a:r>
            <a:r>
              <a:rPr kumimoji="0" lang="en-US" altLang="zh-CN" sz="11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 to html5 so as to be viewed on modern browsers, including mobiles</a:t>
            </a:r>
            <a:endParaRPr kumimoji="0" lang="zh-CN" altLang="en-US" sz="1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华文中宋" pitchFamily="2" charset="-122"/>
              <a:cs typeface="Times New Roman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7158" y="285734"/>
            <a:ext cx="8286808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Support platforms includes </a:t>
            </a:r>
            <a:r>
              <a:rPr lang="en-US" altLang="zh-CN" sz="2800" dirty="0" err="1" smtClean="0">
                <a:solidFill>
                  <a:schemeClr val="bg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iOs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/Android/Windows on PC</a:t>
            </a:r>
          </a:p>
        </p:txBody>
      </p:sp>
      <p:pic>
        <p:nvPicPr>
          <p:cNvPr id="4" name="图片 3" descr="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1071552"/>
            <a:ext cx="1362076" cy="1362076"/>
          </a:xfrm>
          <a:prstGeom prst="rect">
            <a:avLst/>
          </a:prstGeom>
        </p:spPr>
      </p:pic>
      <p:pic>
        <p:nvPicPr>
          <p:cNvPr id="5" name="图片 4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3714758"/>
            <a:ext cx="1268207" cy="1268207"/>
          </a:xfrm>
          <a:prstGeom prst="rect">
            <a:avLst/>
          </a:prstGeom>
        </p:spPr>
      </p:pic>
      <p:pic>
        <p:nvPicPr>
          <p:cNvPr id="6" name="图片 5" descr="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240" y="3660997"/>
            <a:ext cx="1268207" cy="1268207"/>
          </a:xfrm>
          <a:prstGeom prst="rect">
            <a:avLst/>
          </a:prstGeom>
        </p:spPr>
      </p:pic>
      <p:pic>
        <p:nvPicPr>
          <p:cNvPr id="7" name="图片 6" descr="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9190" y="3643320"/>
            <a:ext cx="1268207" cy="1268207"/>
          </a:xfrm>
          <a:prstGeom prst="rect">
            <a:avLst/>
          </a:prstGeom>
        </p:spPr>
      </p:pic>
      <p:pic>
        <p:nvPicPr>
          <p:cNvPr id="8" name="图片 7" descr="7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86578" y="3714758"/>
            <a:ext cx="1268207" cy="1268207"/>
          </a:xfrm>
          <a:prstGeom prst="rect">
            <a:avLst/>
          </a:prstGeom>
        </p:spPr>
      </p:pic>
      <p:pic>
        <p:nvPicPr>
          <p:cNvPr id="9" name="Picture 3" descr="G:\72BD3131F515EEA5BA7D516915F90430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36" y="1214428"/>
            <a:ext cx="1528057" cy="1225548"/>
          </a:xfrm>
          <a:prstGeom prst="rect">
            <a:avLst/>
          </a:prstGeom>
          <a:noFill/>
        </p:spPr>
      </p:pic>
      <p:pic>
        <p:nvPicPr>
          <p:cNvPr id="2050" name="Picture 2" descr="G:\51SsDFlUsNL._SL1000_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211067">
            <a:off x="2285984" y="1000114"/>
            <a:ext cx="791282" cy="142876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 txBox="1">
            <a:spLocks/>
          </p:cNvSpPr>
          <p:nvPr/>
        </p:nvSpPr>
        <p:spPr>
          <a:xfrm>
            <a:off x="357158" y="357172"/>
            <a:ext cx="8572528" cy="8572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3600" dirty="0" smtClean="0">
                <a:solidFill>
                  <a:schemeClr val="bg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Multi-touch enabled during presentation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2143108" y="3143254"/>
            <a:ext cx="1500198" cy="7143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3600" dirty="0" smtClean="0">
                <a:solidFill>
                  <a:srgbClr val="FF00FF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Pinch</a:t>
            </a:r>
          </a:p>
        </p:txBody>
      </p:sp>
      <p:sp>
        <p:nvSpPr>
          <p:cNvPr id="6" name="矩形 5"/>
          <p:cNvSpPr/>
          <p:nvPr/>
        </p:nvSpPr>
        <p:spPr>
          <a:xfrm>
            <a:off x="2571736" y="1214428"/>
            <a:ext cx="17859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>
                <a:solidFill>
                  <a:srgbClr val="92D050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Move</a:t>
            </a:r>
            <a:endParaRPr lang="zh-CN" altLang="en-US" sz="3600" dirty="0">
              <a:solidFill>
                <a:srgbClr val="92D05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42976" y="2214560"/>
            <a:ext cx="15018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>
                <a:solidFill>
                  <a:srgbClr val="7030A0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Rotate</a:t>
            </a:r>
            <a:endParaRPr lang="zh-CN" altLang="en-US" sz="3600" dirty="0">
              <a:solidFill>
                <a:srgbClr val="7030A0"/>
              </a:solidFill>
            </a:endParaRPr>
          </a:p>
        </p:txBody>
      </p:sp>
      <p:pic>
        <p:nvPicPr>
          <p:cNvPr id="1026" name="Picture 2" descr="G:\112333FZ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714494"/>
            <a:ext cx="3257649" cy="1993906"/>
          </a:xfrm>
          <a:prstGeom prst="rect">
            <a:avLst/>
          </a:prstGeom>
          <a:noFill/>
        </p:spPr>
      </p:pic>
      <p:sp>
        <p:nvSpPr>
          <p:cNvPr id="8" name="内容占位符 2">
            <a:hlinkClick r:id="rId3"/>
          </p:cNvPr>
          <p:cNvSpPr txBox="1">
            <a:spLocks/>
          </p:cNvSpPr>
          <p:nvPr/>
        </p:nvSpPr>
        <p:spPr>
          <a:xfrm>
            <a:off x="1214414" y="4071948"/>
            <a:ext cx="6643734" cy="642942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pPr marL="342900" marR="0" lvl="0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Difference Slide Show</a:t>
            </a:r>
            <a:r>
              <a:rPr kumimoji="0" lang="en-US" altLang="zh-CN" sz="280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 Experience</a:t>
            </a:r>
            <a:endParaRPr kumimoji="0" lang="zh-CN" altLang="en-US" sz="280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华文中宋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2"/>
          <p:cNvSpPr txBox="1">
            <a:spLocks/>
          </p:cNvSpPr>
          <p:nvPr/>
        </p:nvSpPr>
        <p:spPr>
          <a:xfrm>
            <a:off x="285752" y="285752"/>
            <a:ext cx="8501090" cy="785800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pPr marL="342900" marR="0" lvl="0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Mind Map playing mode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华文中宋" pitchFamily="2" charset="-122"/>
              <a:cs typeface="Times New Roman" pitchFamily="18" charset="0"/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1142976" y="3571882"/>
            <a:ext cx="6715172" cy="785800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342900" marR="0" lvl="0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60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Impress </a:t>
            </a:r>
            <a:r>
              <a:rPr kumimoji="0" lang="en-US" altLang="zh-CN" sz="360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your audiences</a:t>
            </a:r>
            <a:endParaRPr kumimoji="0" lang="zh-CN" altLang="en-US" sz="360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华文中宋" pitchFamily="2" charset="-122"/>
              <a:cs typeface="Times New Roman" pitchFamily="18" charset="0"/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857224" y="1357304"/>
            <a:ext cx="6643734" cy="642942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pPr marL="342900" marR="0" lvl="0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Present idea in layers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华文中宋" pitchFamily="2" charset="-122"/>
              <a:cs typeface="Times New Roman" pitchFamily="18" charset="0"/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2643174" y="2286016"/>
            <a:ext cx="6643734" cy="785800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pPr marL="342900" marR="0" lvl="0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800" b="1" dirty="0" smtClean="0">
                <a:solidFill>
                  <a:schemeClr val="bg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Catch eyes with amazing effects 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华文中宋" pitchFamily="2" charset="-122"/>
              <a:cs typeface="Times New Roman" pitchFamily="18" charset="0"/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1714480" y="1857370"/>
            <a:ext cx="6643734" cy="642924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pPr marL="342900" marR="0" lvl="0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Show relationship between </a:t>
            </a:r>
            <a:r>
              <a:rPr lang="en-US" altLang="zh-CN" sz="2800" b="1" dirty="0" smtClean="0">
                <a:solidFill>
                  <a:schemeClr val="bg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concepts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华文中宋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8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4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 txBox="1">
            <a:spLocks/>
          </p:cNvSpPr>
          <p:nvPr/>
        </p:nvSpPr>
        <p:spPr>
          <a:xfrm>
            <a:off x="500034" y="357172"/>
            <a:ext cx="7858148" cy="8572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Local player vs.</a:t>
            </a:r>
            <a:r>
              <a:rPr kumimoji="0" lang="en-US" altLang="zh-CN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 Online service</a:t>
            </a:r>
            <a:endParaRPr lang="en-US" altLang="zh-CN" sz="3200" dirty="0" smtClean="0">
              <a:solidFill>
                <a:schemeClr val="bg1"/>
              </a:solidFill>
              <a:latin typeface="Times New Roman" pitchFamily="18" charset="0"/>
              <a:ea typeface="华文中宋" pitchFamily="2" charset="-122"/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altLang="zh-CN" sz="2400" dirty="0" smtClean="0">
              <a:solidFill>
                <a:schemeClr val="bg1"/>
              </a:solidFill>
              <a:latin typeface="华文中宋" pitchFamily="2" charset="-122"/>
              <a:ea typeface="华文中宋" pitchFamily="2" charset="-122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华文中宋" pitchFamily="2" charset="-122"/>
              <a:ea typeface="华文中宋" pitchFamily="2" charset="-122"/>
              <a:cs typeface="+mn-cs"/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571472" y="1428742"/>
            <a:ext cx="5143536" cy="64294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E181"/>
                </a:solidFill>
                <a:effectLst/>
                <a:uLnTx/>
                <a:uFillTx/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Play with </a:t>
            </a:r>
            <a:r>
              <a:rPr kumimoji="0" lang="en-US" altLang="zh-CN" sz="3200" b="0" i="0" u="none" strike="noStrike" kern="1200" cap="none" spc="0" normalizeH="0" noProof="0" dirty="0" smtClean="0">
                <a:ln>
                  <a:noFill/>
                </a:ln>
                <a:solidFill>
                  <a:srgbClr val="FFE181"/>
                </a:solidFill>
                <a:effectLst/>
                <a:uLnTx/>
                <a:uFillTx/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mobile device</a:t>
            </a:r>
            <a:endParaRPr lang="en-US" altLang="zh-CN" sz="3200" dirty="0" smtClean="0">
              <a:solidFill>
                <a:srgbClr val="FFE181"/>
              </a:solidFill>
              <a:latin typeface="Times New Roman" pitchFamily="18" charset="0"/>
              <a:ea typeface="华文中宋" pitchFamily="2" charset="-122"/>
              <a:cs typeface="Times New Roman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华文中宋" pitchFamily="2" charset="-122"/>
              <a:ea typeface="华文中宋" pitchFamily="2" charset="-122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143240" y="2428874"/>
            <a:ext cx="55721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r">
              <a:spcBef>
                <a:spcPct val="20000"/>
              </a:spcBef>
            </a:pPr>
            <a:r>
              <a:rPr lang="en-US" altLang="zh-CN" sz="3200" dirty="0" smtClean="0">
                <a:solidFill>
                  <a:srgbClr val="99FF33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Access everywhere on web</a:t>
            </a: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1714480" y="3500444"/>
            <a:ext cx="1571636" cy="57150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Fashion</a:t>
            </a:r>
            <a:endParaRPr lang="en-US" altLang="zh-CN" sz="3200" dirty="0" smtClean="0">
              <a:solidFill>
                <a:srgbClr val="CC3300"/>
              </a:solidFill>
              <a:latin typeface="Times New Roman" pitchFamily="18" charset="0"/>
              <a:ea typeface="华文中宋" pitchFamily="2" charset="-122"/>
              <a:cs typeface="Times New Roman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华文中宋" pitchFamily="2" charset="-122"/>
              <a:ea typeface="华文中宋" pitchFamily="2" charset="-122"/>
              <a:cs typeface="+mn-cs"/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5500694" y="3714758"/>
            <a:ext cx="1571636" cy="57150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Facility</a:t>
            </a:r>
            <a:endParaRPr lang="en-US" altLang="zh-CN" sz="32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ea typeface="华文中宋" pitchFamily="2" charset="-122"/>
              <a:cs typeface="Times New Roman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华文中宋" pitchFamily="2" charset="-122"/>
              <a:ea typeface="华文中宋" pitchFamily="2" charset="-122"/>
              <a:cs typeface="+mn-cs"/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1"/>
      <p:bldP spid="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 txBox="1">
            <a:spLocks/>
          </p:cNvSpPr>
          <p:nvPr/>
        </p:nvSpPr>
        <p:spPr>
          <a:xfrm>
            <a:off x="285720" y="285734"/>
            <a:ext cx="8858280" cy="7143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ea typeface="华文中宋" pitchFamily="2" charset="-122"/>
                <a:cs typeface="Times New Roman" pitchFamily="18" charset="0"/>
              </a:rPr>
              <a:t>Interactive Playing vs. Auto Slide Show</a:t>
            </a:r>
          </a:p>
        </p:txBody>
      </p:sp>
      <p:sp>
        <p:nvSpPr>
          <p:cNvPr id="5" name="矩形 4"/>
          <p:cNvSpPr/>
          <p:nvPr/>
        </p:nvSpPr>
        <p:spPr>
          <a:xfrm>
            <a:off x="1500166" y="3929072"/>
            <a:ext cx="6072230" cy="857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C000"/>
                </a:solidFill>
              </a:rPr>
              <a:t>Great tool for fresher to design interactive page</a:t>
            </a:r>
            <a:endParaRPr lang="zh-CN" altLang="en-US" sz="2800" dirty="0" smtClean="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857620" y="1285866"/>
            <a:ext cx="3786214" cy="23574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Touchshow</a:t>
            </a:r>
            <a:r>
              <a:rPr lang="en-US" altLang="zh-CN" dirty="0" smtClean="0">
                <a:solidFill>
                  <a:schemeClr val="tx1"/>
                </a:solidFill>
              </a:rPr>
              <a:t> HTML5 converter converts your </a:t>
            </a:r>
            <a:r>
              <a:rPr lang="en-US" altLang="zh-CN" dirty="0" err="1" smtClean="0">
                <a:solidFill>
                  <a:schemeClr val="tx1"/>
                </a:solidFill>
              </a:rPr>
              <a:t>ppt</a:t>
            </a:r>
            <a:r>
              <a:rPr lang="en-US" altLang="zh-CN" dirty="0" smtClean="0">
                <a:solidFill>
                  <a:schemeClr val="tx1"/>
                </a:solidFill>
              </a:rPr>
              <a:t> to web pages so that it could be accessed everywhere. </a:t>
            </a:r>
            <a:endParaRPr lang="zh-CN" altLang="en-US" dirty="0" smtClean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285852" y="1643056"/>
            <a:ext cx="2286016" cy="7858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en-US" altLang="zh-CN" sz="1600" dirty="0" smtClean="0">
                <a:solidFill>
                  <a:srgbClr val="002060"/>
                </a:solidFill>
              </a:rPr>
              <a:t>Click to know </a:t>
            </a:r>
            <a:r>
              <a:rPr lang="en-US" altLang="zh-CN" sz="1600" dirty="0" err="1" smtClean="0">
                <a:solidFill>
                  <a:srgbClr val="002060"/>
                </a:solidFill>
              </a:rPr>
              <a:t>Touchshow</a:t>
            </a:r>
            <a:r>
              <a:rPr lang="en-US" altLang="zh-CN" sz="1600" dirty="0" smtClean="0">
                <a:solidFill>
                  <a:srgbClr val="002060"/>
                </a:solidFill>
              </a:rPr>
              <a:t> on Android</a:t>
            </a:r>
            <a:endParaRPr lang="zh-CN" altLang="en-US" sz="1600" dirty="0" smtClean="0">
              <a:solidFill>
                <a:srgbClr val="00206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285852" y="2428874"/>
            <a:ext cx="2286016" cy="7858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rgbClr val="002060"/>
                </a:solidFill>
              </a:rPr>
              <a:t>Click to know </a:t>
            </a:r>
            <a:r>
              <a:rPr lang="en-US" altLang="zh-CN" sz="1600" dirty="0" err="1" smtClean="0">
                <a:solidFill>
                  <a:srgbClr val="002060"/>
                </a:solidFill>
              </a:rPr>
              <a:t>Touchshow</a:t>
            </a:r>
            <a:r>
              <a:rPr lang="en-US" altLang="zh-CN" sz="1600" dirty="0" smtClean="0">
                <a:solidFill>
                  <a:srgbClr val="002060"/>
                </a:solidFill>
              </a:rPr>
              <a:t> HTML5 converter</a:t>
            </a:r>
            <a:endParaRPr lang="zh-CN" altLang="en-US" sz="1600" dirty="0" smtClean="0">
              <a:solidFill>
                <a:srgbClr val="00206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285852" y="2428874"/>
            <a:ext cx="2286016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err="1" smtClean="0">
                <a:solidFill>
                  <a:srgbClr val="002060"/>
                </a:solidFill>
              </a:rPr>
              <a:t>Touchshow</a:t>
            </a:r>
            <a:r>
              <a:rPr lang="en-US" altLang="zh-CN" sz="1600" dirty="0" smtClean="0">
                <a:solidFill>
                  <a:srgbClr val="002060"/>
                </a:solidFill>
              </a:rPr>
              <a:t> HTML5 converter</a:t>
            </a:r>
            <a:endParaRPr lang="zh-CN" altLang="en-US" sz="1600" dirty="0" smtClean="0">
              <a:solidFill>
                <a:srgbClr val="00206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285852" y="1643056"/>
            <a:ext cx="2286016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err="1" smtClean="0">
                <a:solidFill>
                  <a:srgbClr val="002060"/>
                </a:solidFill>
              </a:rPr>
              <a:t>Touchshow</a:t>
            </a:r>
            <a:r>
              <a:rPr lang="en-US" altLang="zh-CN" sz="1600" dirty="0" smtClean="0">
                <a:solidFill>
                  <a:srgbClr val="002060"/>
                </a:solidFill>
              </a:rPr>
              <a:t> on Android</a:t>
            </a:r>
            <a:endParaRPr lang="zh-CN" altLang="en-US" sz="1600" dirty="0" smtClean="0">
              <a:solidFill>
                <a:srgbClr val="00206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857620" y="1285866"/>
            <a:ext cx="3786214" cy="23574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bg1">
                    <a:lumMod val="50000"/>
                  </a:schemeClr>
                </a:solidFill>
              </a:rPr>
              <a:t>Touchshow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 PPT Player on Android could play your slide show with animation, audio, video, hyperlink … </a:t>
            </a:r>
            <a:endParaRPr lang="zh-CN" alt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857620" y="1285866"/>
            <a:ext cx="3786214" cy="23574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bg1">
                    <a:lumMod val="50000"/>
                  </a:schemeClr>
                </a:solidFill>
              </a:rPr>
              <a:t>Touchshow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 HTML5 Converter help to publish your slide show online and in order to share with your friends</a:t>
            </a:r>
            <a:endParaRPr lang="zh-CN" alt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8" grpId="0" animBg="1"/>
      <p:bldP spid="18" grpId="1" animBg="1"/>
      <p:bldP spid="14" grpId="0" animBg="1"/>
      <p:bldP spid="1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hlinkClick r:id="rId2" action="ppaction://hlinksldjump"/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4" action="ppaction://hlinksldjump"/>
          </p:cNvPr>
          <p:cNvSpPr/>
          <p:nvPr/>
        </p:nvSpPr>
        <p:spPr>
          <a:xfrm>
            <a:off x="357158" y="714362"/>
            <a:ext cx="5760000" cy="32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215074" y="714362"/>
            <a:ext cx="2714644" cy="3214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smtClean="0">
                <a:solidFill>
                  <a:schemeClr val="bg1"/>
                </a:solidFill>
              </a:rPr>
              <a:t>Try today!</a:t>
            </a:r>
          </a:p>
          <a:p>
            <a:pPr algn="ctr"/>
            <a:endParaRPr lang="en-US" altLang="zh-CN" sz="4400" dirty="0" smtClean="0">
              <a:solidFill>
                <a:schemeClr val="bg1"/>
              </a:solidFill>
            </a:endParaRPr>
          </a:p>
          <a:p>
            <a:pPr algn="ctr"/>
            <a:r>
              <a:rPr lang="en-US" altLang="zh-CN" sz="4400" dirty="0" smtClean="0">
                <a:solidFill>
                  <a:schemeClr val="bg1"/>
                </a:solidFill>
                <a:hlinkClick r:id="rId5"/>
              </a:rPr>
              <a:t>Sign up</a:t>
            </a:r>
            <a:endParaRPr lang="zh-CN" altLang="en-US" sz="4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d3fa4dbe690ebcfb657bc4e37b87afe908dec3d"/>
</p:tagLst>
</file>

<file path=ppt/theme/theme1.xml><?xml version="1.0" encoding="utf-8"?>
<a:theme xmlns:a="http://schemas.openxmlformats.org/drawingml/2006/main" name="Office 主题">
  <a:themeElements>
    <a:clrScheme name="自定义 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FFF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>
        <a:normAutofit/>
      </a:bodyPr>
      <a:lstStyle>
        <a:defPPr marL="342900" marR="0" indent="-342900" algn="ctr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32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华文中宋" pitchFamily="2" charset="-122"/>
            <a:ea typeface="华文中宋" pitchFamily="2" charset="-122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8057</TotalTime>
  <Words>194</Words>
  <Application>Microsoft Office PowerPoint</Application>
  <PresentationFormat>全屏显示(16:9)</PresentationFormat>
  <Paragraphs>37</Paragraphs>
  <Slides>9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aser</dc:creator>
  <cp:lastModifiedBy>aser</cp:lastModifiedBy>
  <cp:revision>143</cp:revision>
  <dcterms:created xsi:type="dcterms:W3CDTF">2015-04-21T09:50:18Z</dcterms:created>
  <dcterms:modified xsi:type="dcterms:W3CDTF">2015-06-13T02:39:34Z</dcterms:modified>
</cp:coreProperties>
</file>